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E78DCDE-6FA0-41FC-9ABF-368D55823176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F6A849-9B8F-441E-B8A3-895D4AEDC8D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7059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B856B98-BE68-462E-B695-0A158DF3B2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975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4462F4-F1E4-4F25-B22B-036BAFC275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853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6AD50C-74E1-4088-A76E-B72C21F99E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4820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399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F1415B-5119-4A47-927F-9A20B15F8B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8315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879A40-8040-4C92-881B-A6E57AF284C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1747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58BF8C-0F19-409C-9FFA-D4E0768577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6602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27F63B-9D4C-4D4F-86E4-BFA62193F64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4029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F95B31-A57A-4D79-A2AD-8134C2C554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3067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26FA4C-8E3D-4ED2-ADBF-6B123B9325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60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25BA8B-8FA2-422C-8CBC-020E53B139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9175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By the sea of crystal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saints in glory stand,</a:t>
            </a:r>
            <a:endParaRPr lang="en-NZ" dirty="0"/>
          </a:p>
          <a:p>
            <a:r>
              <a:rPr lang="en-GB" dirty="0"/>
              <a:t>	myriads in number,</a:t>
            </a:r>
            <a:endParaRPr lang="en-NZ" dirty="0"/>
          </a:p>
          <a:p>
            <a:r>
              <a:rPr lang="en-GB" dirty="0"/>
              <a:t>		drawn from </a:t>
            </a:r>
            <a:r>
              <a:rPr lang="en-GB" dirty="0" err="1"/>
              <a:t>ev’ry</a:t>
            </a:r>
            <a:r>
              <a:rPr lang="en-GB" dirty="0"/>
              <a:t> land.</a:t>
            </a:r>
            <a:endParaRPr lang="en-NZ" dirty="0"/>
          </a:p>
          <a:p>
            <a:r>
              <a:rPr lang="en-GB" dirty="0"/>
              <a:t>	Robed in white apparel,</a:t>
            </a:r>
            <a:endParaRPr lang="en-NZ" dirty="0"/>
          </a:p>
          <a:p>
            <a:r>
              <a:rPr lang="en-GB" dirty="0"/>
              <a:t>		washed in Jesus’ blood,</a:t>
            </a:r>
            <a:endParaRPr lang="en-NZ" dirty="0"/>
          </a:p>
          <a:p>
            <a:r>
              <a:rPr lang="en-GB" dirty="0"/>
              <a:t>	they now reign in heaven</a:t>
            </a:r>
            <a:endParaRPr lang="en-NZ" dirty="0"/>
          </a:p>
          <a:p>
            <a:r>
              <a:rPr lang="en-GB" dirty="0"/>
              <a:t>		with the Lamb of God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427]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Out of tribulation,</a:t>
            </a:r>
            <a:endParaRPr lang="en-NZ" dirty="0"/>
          </a:p>
          <a:p>
            <a:r>
              <a:rPr lang="en-GB" dirty="0"/>
              <a:t>		death and Satan’s hand,</a:t>
            </a:r>
            <a:endParaRPr lang="en-NZ" dirty="0"/>
          </a:p>
          <a:p>
            <a:r>
              <a:rPr lang="en-GB" dirty="0"/>
              <a:t>	they have been translated</a:t>
            </a:r>
            <a:endParaRPr lang="en-NZ" dirty="0"/>
          </a:p>
          <a:p>
            <a:r>
              <a:rPr lang="en-GB" dirty="0"/>
              <a:t>		at the Lord’s command.</a:t>
            </a:r>
            <a:endParaRPr lang="en-NZ" dirty="0"/>
          </a:p>
          <a:p>
            <a:r>
              <a:rPr lang="en-GB" dirty="0"/>
              <a:t>	In their hands they’re holding</a:t>
            </a:r>
            <a:endParaRPr lang="en-NZ" dirty="0"/>
          </a:p>
          <a:p>
            <a:r>
              <a:rPr lang="en-GB" dirty="0"/>
              <a:t>		palms of victory.</a:t>
            </a:r>
            <a:endParaRPr lang="en-NZ" dirty="0"/>
          </a:p>
          <a:p>
            <a:r>
              <a:rPr lang="en-GB" dirty="0"/>
              <a:t>	Hark! the </a:t>
            </a:r>
            <a:r>
              <a:rPr lang="en-GB" dirty="0" err="1"/>
              <a:t>jub’lant</a:t>
            </a:r>
            <a:r>
              <a:rPr lang="en-GB" dirty="0"/>
              <a:t> chorus</a:t>
            </a:r>
            <a:endParaRPr lang="en-NZ" dirty="0"/>
          </a:p>
          <a:p>
            <a:r>
              <a:rPr lang="en-GB" dirty="0"/>
              <a:t>		shouts triumphantly</a:t>
            </a:r>
            <a:r>
              <a:rPr lang="en-GB" dirty="0" smtClean="0"/>
              <a:t>: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“Unto God Almighty,</a:t>
            </a:r>
            <a:endParaRPr lang="en-NZ" dirty="0"/>
          </a:p>
          <a:p>
            <a:r>
              <a:rPr lang="en-GB" dirty="0"/>
              <a:t>		sitting on the throne,</a:t>
            </a:r>
            <a:endParaRPr lang="en-NZ" dirty="0"/>
          </a:p>
          <a:p>
            <a:r>
              <a:rPr lang="en-GB" dirty="0"/>
              <a:t>	and the Lamb, victorious,</a:t>
            </a:r>
            <a:endParaRPr lang="en-NZ" dirty="0"/>
          </a:p>
          <a:p>
            <a:r>
              <a:rPr lang="en-GB" dirty="0"/>
              <a:t>		be the praise alone.</a:t>
            </a:r>
            <a:endParaRPr lang="en-NZ" dirty="0"/>
          </a:p>
          <a:p>
            <a:r>
              <a:rPr lang="en-GB" dirty="0"/>
              <a:t>	God has wrought salvation,</a:t>
            </a:r>
            <a:endParaRPr lang="en-NZ" dirty="0"/>
          </a:p>
          <a:p>
            <a:r>
              <a:rPr lang="en-GB" dirty="0"/>
              <a:t>		he did wondrous things.</a:t>
            </a:r>
            <a:endParaRPr lang="en-NZ" dirty="0"/>
          </a:p>
          <a:p>
            <a:r>
              <a:rPr lang="en-GB" dirty="0"/>
              <a:t>	Who shall not extol thee,</a:t>
            </a:r>
            <a:endParaRPr lang="en-NZ" dirty="0"/>
          </a:p>
          <a:p>
            <a:r>
              <a:rPr lang="en-GB" dirty="0"/>
              <a:t>		holy King of kings</a:t>
            </a:r>
            <a:r>
              <a:rPr lang="en-GB" dirty="0" smtClean="0"/>
              <a:t>!”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427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William </a:t>
            </a:r>
            <a:r>
              <a:rPr lang="en-GB" sz="1000" dirty="0" err="1"/>
              <a:t>Kuipers</a:t>
            </a:r>
            <a:r>
              <a:rPr lang="en-GB" sz="1000" dirty="0"/>
              <a:t>, 1933</a:t>
            </a:r>
            <a:endParaRPr lang="en-NZ" sz="1000" dirty="0"/>
          </a:p>
          <a:p>
            <a:pPr algn="r"/>
            <a:r>
              <a:rPr lang="en-GB" sz="1000" dirty="0"/>
              <a:t>Tune: John </a:t>
            </a:r>
            <a:r>
              <a:rPr lang="en-GB" sz="1000" dirty="0" err="1"/>
              <a:t>Vanderhoven</a:t>
            </a:r>
            <a:r>
              <a:rPr lang="en-GB" sz="1000" dirty="0"/>
              <a:t>, 1933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30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2014-03-05T07:32:59Z</dcterms:created>
  <dcterms:modified xsi:type="dcterms:W3CDTF">2014-03-05T07:34:08Z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